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45C4E8A1-E159-4AD5-83E4-E1A6BDCCADB8}" type="datetimeFigureOut">
              <a:rPr lang="en-US" smtClean="0"/>
              <a:t>8/27/2010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94963332-2C0D-4BFE-82AD-5189B280D2B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5C4E8A1-E159-4AD5-83E4-E1A6BDCCADB8}" type="datetimeFigureOut">
              <a:rPr lang="en-US" smtClean="0"/>
              <a:t>8/27/2010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4963332-2C0D-4BFE-82AD-5189B280D2B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5C4E8A1-E159-4AD5-83E4-E1A6BDCCADB8}" type="datetimeFigureOut">
              <a:rPr lang="en-US" smtClean="0"/>
              <a:t>8/27/2010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4963332-2C0D-4BFE-82AD-5189B280D2B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5C4E8A1-E159-4AD5-83E4-E1A6BDCCADB8}" type="datetimeFigureOut">
              <a:rPr lang="en-US" smtClean="0"/>
              <a:t>8/27/2010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4963332-2C0D-4BFE-82AD-5189B280D2B9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5C4E8A1-E159-4AD5-83E4-E1A6BDCCADB8}" type="datetimeFigureOut">
              <a:rPr lang="en-US" smtClean="0"/>
              <a:t>8/27/2010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4963332-2C0D-4BFE-82AD-5189B280D2B9}" type="slidenum">
              <a:rPr lang="en-US" smtClean="0"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5C4E8A1-E159-4AD5-83E4-E1A6BDCCADB8}" type="datetimeFigureOut">
              <a:rPr lang="en-US" smtClean="0"/>
              <a:t>8/27/2010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4963332-2C0D-4BFE-82AD-5189B280D2B9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5C4E8A1-E159-4AD5-83E4-E1A6BDCCADB8}" type="datetimeFigureOut">
              <a:rPr lang="en-US" smtClean="0"/>
              <a:t>8/27/2010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4963332-2C0D-4BFE-82AD-5189B280D2B9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5C4E8A1-E159-4AD5-83E4-E1A6BDCCADB8}" type="datetimeFigureOut">
              <a:rPr lang="en-US" smtClean="0"/>
              <a:t>8/27/2010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4963332-2C0D-4BFE-82AD-5189B280D2B9}" type="slidenum">
              <a:rPr lang="en-US" smtClean="0"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5C4E8A1-E159-4AD5-83E4-E1A6BDCCADB8}" type="datetimeFigureOut">
              <a:rPr lang="en-US" smtClean="0"/>
              <a:t>8/27/2010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4963332-2C0D-4BFE-82AD-5189B280D2B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45C4E8A1-E159-4AD5-83E4-E1A6BDCCADB8}" type="datetimeFigureOut">
              <a:rPr lang="en-US" smtClean="0"/>
              <a:t>8/27/2010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4963332-2C0D-4BFE-82AD-5189B280D2B9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45C4E8A1-E159-4AD5-83E4-E1A6BDCCADB8}" type="datetimeFigureOut">
              <a:rPr lang="en-US" smtClean="0"/>
              <a:t>8/27/2010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94963332-2C0D-4BFE-82AD-5189B280D2B9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45C4E8A1-E159-4AD5-83E4-E1A6BDCCADB8}" type="datetimeFigureOut">
              <a:rPr lang="en-US" smtClean="0"/>
              <a:t>8/27/2010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94963332-2C0D-4BFE-82AD-5189B280D2B9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Angles in regular polygons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The sum of the interior angles of a convex polygon can be found by using the formula</a:t>
            </a:r>
          </a:p>
          <a:p>
            <a:pPr algn="ctr">
              <a:buNone/>
            </a:pPr>
            <a:r>
              <a:rPr lang="en-US" sz="4400" dirty="0" smtClean="0"/>
              <a:t>S=(n-2)180</a:t>
            </a:r>
            <a:endParaRPr lang="en-US" sz="44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Interior Angle Sum Theorem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Exterior Angle Sum Theorem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The sum of the measures of the exterior angles of a polygon, one at each vertex, is 360°.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Polygons that have equal sides and angles!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Regular Polygons</a:t>
            </a:r>
            <a:endParaRPr lang="en-US" dirty="0"/>
          </a:p>
        </p:txBody>
      </p:sp>
      <p:sp>
        <p:nvSpPr>
          <p:cNvPr id="4" name="Isosceles Triangle 3"/>
          <p:cNvSpPr/>
          <p:nvPr/>
        </p:nvSpPr>
        <p:spPr>
          <a:xfrm>
            <a:off x="1524000" y="2514600"/>
            <a:ext cx="2286000" cy="167640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4495800" y="2286000"/>
            <a:ext cx="1676400" cy="1447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gular Pentagon 6"/>
          <p:cNvSpPr/>
          <p:nvPr/>
        </p:nvSpPr>
        <p:spPr>
          <a:xfrm>
            <a:off x="4953000" y="4876800"/>
            <a:ext cx="1752600" cy="1524000"/>
          </a:xfrm>
          <a:prstGeom prst="pent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First find the sum and then divide by the number of sides.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Remember… to save you some work… an interior + an exterior angle must add up to 180 degrees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To find the measure of each interior and exterior angle…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What if you are given the measure of an interior or an exterior angle…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little trickier…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217</TotalTime>
  <Words>126</Words>
  <Application>Microsoft Office PowerPoint</Application>
  <PresentationFormat>On-screen Show (4:3)</PresentationFormat>
  <Paragraphs>14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Concourse</vt:lpstr>
      <vt:lpstr>Angles in regular polygons</vt:lpstr>
      <vt:lpstr>Interior Angle Sum Theorem</vt:lpstr>
      <vt:lpstr>Exterior Angle Sum Theorem</vt:lpstr>
      <vt:lpstr>Regular Polygons</vt:lpstr>
      <vt:lpstr>To find the measure of each interior and exterior angle…</vt:lpstr>
      <vt:lpstr>Slide 6</vt:lpstr>
      <vt:lpstr>A little trickier…</vt:lpstr>
      <vt:lpstr>Slide 8</vt:lpstr>
      <vt:lpstr>Slide 9</vt:lpstr>
    </vt:vector>
  </TitlesOfParts>
  <Company>Cabot Public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Angles in regular polygons</dc:title>
  <dc:creator>BeasoA</dc:creator>
  <cp:lastModifiedBy>BeasoA</cp:lastModifiedBy>
  <cp:revision>2</cp:revision>
  <dcterms:created xsi:type="dcterms:W3CDTF">2010-08-27T13:45:09Z</dcterms:created>
  <dcterms:modified xsi:type="dcterms:W3CDTF">2010-08-27T17:22:51Z</dcterms:modified>
</cp:coreProperties>
</file>